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8" r:id="rId10"/>
    <p:sldId id="266" r:id="rId11"/>
    <p:sldId id="263" r:id="rId12"/>
    <p:sldId id="264" r:id="rId13"/>
    <p:sldId id="267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6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86A5D-4C5D-4D84-A6CA-894CA02C8F37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2D0F7-0F10-4DF6-A85E-DE2A01FD8B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86A5D-4C5D-4D84-A6CA-894CA02C8F37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2D0F7-0F10-4DF6-A85E-DE2A01FD8B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86A5D-4C5D-4D84-A6CA-894CA02C8F37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2D0F7-0F10-4DF6-A85E-DE2A01FD8B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86A5D-4C5D-4D84-A6CA-894CA02C8F37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2D0F7-0F10-4DF6-A85E-DE2A01FD8B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86A5D-4C5D-4D84-A6CA-894CA02C8F37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2D0F7-0F10-4DF6-A85E-DE2A01FD8B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86A5D-4C5D-4D84-A6CA-894CA02C8F37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2D0F7-0F10-4DF6-A85E-DE2A01FD8B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86A5D-4C5D-4D84-A6CA-894CA02C8F37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2D0F7-0F10-4DF6-A85E-DE2A01FD8B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86A5D-4C5D-4D84-A6CA-894CA02C8F37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2D0F7-0F10-4DF6-A85E-DE2A01FD8B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86A5D-4C5D-4D84-A6CA-894CA02C8F37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2D0F7-0F10-4DF6-A85E-DE2A01FD8B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86A5D-4C5D-4D84-A6CA-894CA02C8F37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2D0F7-0F10-4DF6-A85E-DE2A01FD8B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86A5D-4C5D-4D84-A6CA-894CA02C8F37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2D0F7-0F10-4DF6-A85E-DE2A01FD8B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86A5D-4C5D-4D84-A6CA-894CA02C8F37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2D0F7-0F10-4DF6-A85E-DE2A01FD8B6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Sejal\Documents\Unit%209%20Civil%20Rights%20Movement\The%20Who%20-%20My%20Generation%20-%20Woodstock%201969%20%5bwww.keepvid.com%5d.mp4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Sejal\Documents\Unit%209%20Civil%20Rights%20Movement\Bob%20Dylan%20-%20Blowin%20In%20the%20Wind%20-%201963%20%5bwww.keepvid.com%5d.mp4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Sejal\Documents\Unit%209%20Civil%20Rights%20Movement\Brady%20Bunch%20-%20Opening%20Theme%20(Season%201)%20%5bwww.keepvid.com%5d.mp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Sejal\Documents\Unit%209%20Civil%20Rights%20Movement\The%20Hippies%20(1967)%20The%20Summer%20of%20Peace,%20Love%20and%20Groovy%20%5bwww.keepvid.com%5d.mp4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Counterculture and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76200"/>
            <a:ext cx="5410200" cy="6612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Important trends during the counterculture movement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Beat Movement- </a:t>
            </a:r>
            <a:r>
              <a:rPr lang="en-US" dirty="0" smtClean="0"/>
              <a:t>a group of young authors who supporter non-conformity</a:t>
            </a:r>
          </a:p>
          <a:p>
            <a:r>
              <a:rPr lang="en-US" b="1" dirty="0" smtClean="0"/>
              <a:t>Rock and Roll- </a:t>
            </a:r>
            <a:r>
              <a:rPr lang="en-US" dirty="0" smtClean="0"/>
              <a:t>with the arrival of the Beatles and start of big Rock bands, music was altered forever</a:t>
            </a:r>
          </a:p>
          <a:p>
            <a:r>
              <a:rPr lang="en-US" b="1" dirty="0" smtClean="0"/>
              <a:t>Hippies-</a:t>
            </a:r>
            <a:r>
              <a:rPr lang="en-US" dirty="0" smtClean="0"/>
              <a:t>term used to describe counterculture youth who listened to rock, embraced the sexual revolution and sometimes used drugs</a:t>
            </a:r>
            <a:endParaRPr lang="en-US" b="1" dirty="0" smtClean="0"/>
          </a:p>
          <a:p>
            <a:r>
              <a:rPr lang="en-US" b="1" dirty="0" smtClean="0"/>
              <a:t>Communes</a:t>
            </a:r>
            <a:r>
              <a:rPr lang="en-US" dirty="0" smtClean="0"/>
              <a:t> – communities created by hippies away from the rest of society, where they worked and lived together. 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Song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Listen to the lyrics of the following songs.  How do they reflect the ideas of the counterculture movement? </a:t>
            </a:r>
          </a:p>
          <a:p>
            <a:endParaRPr lang="en-US" dirty="0"/>
          </a:p>
          <a:p>
            <a:r>
              <a:rPr lang="en-US" dirty="0" smtClean="0"/>
              <a:t>What were these artists rebelling against?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The Who-My generation</a:t>
            </a:r>
            <a:endParaRPr lang="en-US" dirty="0"/>
          </a:p>
        </p:txBody>
      </p:sp>
      <p:pic>
        <p:nvPicPr>
          <p:cNvPr id="5" name="The Who - My Generation - Woodstock 1969 [www.keepvid.com]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1828800"/>
            <a:ext cx="3886199" cy="34623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00" y="914400"/>
            <a:ext cx="57150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People try to put us d-down (</a:t>
            </a:r>
            <a:r>
              <a:rPr lang="en-US" dirty="0" err="1"/>
              <a:t>Talkin</a:t>
            </a:r>
            <a:r>
              <a:rPr lang="en-US" dirty="0"/>
              <a:t>' 'bout my generation)</a:t>
            </a:r>
            <a:br>
              <a:rPr lang="en-US" dirty="0"/>
            </a:br>
            <a:r>
              <a:rPr lang="en-US" dirty="0"/>
              <a:t>Just because we get around (</a:t>
            </a:r>
            <a:r>
              <a:rPr lang="en-US" dirty="0" err="1"/>
              <a:t>Talkin</a:t>
            </a:r>
            <a:r>
              <a:rPr lang="en-US" dirty="0"/>
              <a:t>' 'bout my generation)</a:t>
            </a:r>
            <a:br>
              <a:rPr lang="en-US" dirty="0"/>
            </a:br>
            <a:r>
              <a:rPr lang="en-US" dirty="0"/>
              <a:t>Things they do look awful c-c-cold (</a:t>
            </a:r>
            <a:r>
              <a:rPr lang="en-US" dirty="0" err="1"/>
              <a:t>Talkin</a:t>
            </a:r>
            <a:r>
              <a:rPr lang="en-US" dirty="0"/>
              <a:t>' 'bout my generation)</a:t>
            </a:r>
            <a:br>
              <a:rPr lang="en-US" dirty="0"/>
            </a:br>
            <a:r>
              <a:rPr lang="en-US" dirty="0"/>
              <a:t>I hope I die before I get old (</a:t>
            </a:r>
            <a:r>
              <a:rPr lang="en-US" dirty="0" err="1"/>
              <a:t>Talkin</a:t>
            </a:r>
            <a:r>
              <a:rPr lang="en-US" dirty="0"/>
              <a:t>' 'bout my generation)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This is my generation</a:t>
            </a:r>
            <a:br>
              <a:rPr lang="en-US" dirty="0"/>
            </a:br>
            <a:r>
              <a:rPr lang="en-US" dirty="0"/>
              <a:t>This is my generation, baby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Why don't you all f-fade away (</a:t>
            </a:r>
            <a:r>
              <a:rPr lang="en-US" dirty="0" err="1"/>
              <a:t>Talkin</a:t>
            </a:r>
            <a:r>
              <a:rPr lang="en-US" dirty="0"/>
              <a:t>' 'bout my generation)</a:t>
            </a:r>
            <a:br>
              <a:rPr lang="en-US" dirty="0"/>
            </a:br>
            <a:r>
              <a:rPr lang="en-US" dirty="0"/>
              <a:t>And don't try to dig what we all s-s-say (</a:t>
            </a:r>
            <a:r>
              <a:rPr lang="en-US" dirty="0" err="1"/>
              <a:t>Talkin</a:t>
            </a:r>
            <a:r>
              <a:rPr lang="en-US" dirty="0"/>
              <a:t>' 'bout my generation)</a:t>
            </a:r>
            <a:br>
              <a:rPr lang="en-US" dirty="0"/>
            </a:br>
            <a:r>
              <a:rPr lang="en-US" dirty="0"/>
              <a:t>I'm not trying to cause a big s-s-sensation (</a:t>
            </a:r>
            <a:r>
              <a:rPr lang="en-US" dirty="0" err="1"/>
              <a:t>Talkin</a:t>
            </a:r>
            <a:r>
              <a:rPr lang="en-US" dirty="0"/>
              <a:t>' </a:t>
            </a:r>
            <a:r>
              <a:rPr lang="en-US" dirty="0" smtClean="0"/>
              <a:t>'bout    my </a:t>
            </a:r>
            <a:r>
              <a:rPr lang="en-US" dirty="0"/>
              <a:t>generation)</a:t>
            </a:r>
            <a:br>
              <a:rPr lang="en-US" dirty="0"/>
            </a:br>
            <a:r>
              <a:rPr lang="en-US" dirty="0"/>
              <a:t>I'm just </a:t>
            </a:r>
            <a:r>
              <a:rPr lang="en-US" dirty="0" err="1"/>
              <a:t>talkin</a:t>
            </a:r>
            <a:r>
              <a:rPr lang="en-US" dirty="0"/>
              <a:t>' 'bout my g-g-g-generation (</a:t>
            </a:r>
            <a:r>
              <a:rPr lang="en-US" dirty="0" err="1"/>
              <a:t>Talkin</a:t>
            </a:r>
            <a:r>
              <a:rPr lang="en-US" dirty="0"/>
              <a:t>' 'bout </a:t>
            </a:r>
            <a:r>
              <a:rPr lang="en-US" dirty="0" smtClean="0"/>
              <a:t>     my generation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This is my generation</a:t>
            </a:r>
            <a:br>
              <a:rPr lang="en-US" dirty="0"/>
            </a:br>
            <a:r>
              <a:rPr lang="en-US" dirty="0"/>
              <a:t>This is my generation, baby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(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“</a:t>
            </a:r>
            <a:r>
              <a:rPr lang="en-US" dirty="0" err="1" smtClean="0"/>
              <a:t>Blowin</a:t>
            </a:r>
            <a:r>
              <a:rPr lang="en-US" dirty="0" smtClean="0"/>
              <a:t>’ in the Wind” by Bob Dylan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5334000" cy="60960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1800" dirty="0" smtClean="0"/>
              <a:t>How many roads must a man walk down</a:t>
            </a:r>
          </a:p>
          <a:p>
            <a:pPr>
              <a:spcBef>
                <a:spcPts val="0"/>
              </a:spcBef>
              <a:buNone/>
            </a:pPr>
            <a:r>
              <a:rPr lang="en-US" sz="1800" dirty="0" smtClean="0"/>
              <a:t>Before you call him a man?</a:t>
            </a:r>
          </a:p>
          <a:p>
            <a:pPr>
              <a:spcBef>
                <a:spcPts val="0"/>
              </a:spcBef>
              <a:buNone/>
            </a:pPr>
            <a:r>
              <a:rPr lang="en-US" sz="1800" dirty="0" smtClean="0"/>
              <a:t>How many seas must a white dove sail</a:t>
            </a:r>
          </a:p>
          <a:p>
            <a:pPr>
              <a:spcBef>
                <a:spcPts val="0"/>
              </a:spcBef>
              <a:buNone/>
            </a:pPr>
            <a:r>
              <a:rPr lang="en-US" sz="1800" dirty="0" smtClean="0"/>
              <a:t>Before she sleeps in the sand?</a:t>
            </a:r>
          </a:p>
          <a:p>
            <a:pPr>
              <a:spcBef>
                <a:spcPts val="0"/>
              </a:spcBef>
              <a:buNone/>
            </a:pPr>
            <a:r>
              <a:rPr lang="en-US" sz="1800" dirty="0" smtClean="0"/>
              <a:t>Yes, how many times must the cannon balls fly</a:t>
            </a:r>
          </a:p>
          <a:p>
            <a:pPr>
              <a:spcBef>
                <a:spcPts val="0"/>
              </a:spcBef>
              <a:buNone/>
            </a:pPr>
            <a:r>
              <a:rPr lang="en-US" sz="1800" dirty="0" smtClean="0"/>
              <a:t>Before they’re forever banned?</a:t>
            </a:r>
          </a:p>
          <a:p>
            <a:pPr>
              <a:spcBef>
                <a:spcPts val="0"/>
              </a:spcBef>
              <a:buNone/>
            </a:pPr>
            <a:r>
              <a:rPr lang="en-US" sz="1800" dirty="0" smtClean="0"/>
              <a:t>The answer my friend is </a:t>
            </a:r>
            <a:r>
              <a:rPr lang="en-US" sz="1800" dirty="0" err="1" smtClean="0"/>
              <a:t>blowin</a:t>
            </a:r>
            <a:r>
              <a:rPr lang="en-US" sz="1800" dirty="0" smtClean="0"/>
              <a:t>’ in the wind</a:t>
            </a:r>
          </a:p>
          <a:p>
            <a:pPr>
              <a:spcBef>
                <a:spcPts val="0"/>
              </a:spcBef>
              <a:buNone/>
            </a:pPr>
            <a:r>
              <a:rPr lang="en-US" sz="1800" dirty="0" smtClean="0"/>
              <a:t>The answer is </a:t>
            </a:r>
            <a:r>
              <a:rPr lang="en-US" sz="1800" dirty="0" err="1" smtClean="0"/>
              <a:t>blowin</a:t>
            </a:r>
            <a:r>
              <a:rPr lang="en-US" sz="1800" dirty="0" smtClean="0"/>
              <a:t>’ in the wind</a:t>
            </a:r>
          </a:p>
          <a:p>
            <a:pPr>
              <a:spcBef>
                <a:spcPts val="0"/>
              </a:spcBef>
              <a:buNone/>
            </a:pPr>
            <a:r>
              <a:rPr lang="en-US" sz="1800" dirty="0" smtClean="0"/>
              <a:t>Yes, how many years can a mountain exist</a:t>
            </a:r>
          </a:p>
          <a:p>
            <a:pPr>
              <a:spcBef>
                <a:spcPts val="0"/>
              </a:spcBef>
              <a:buNone/>
            </a:pPr>
            <a:r>
              <a:rPr lang="en-US" sz="1800" dirty="0" smtClean="0"/>
              <a:t>Before it’s washed to the sea?</a:t>
            </a:r>
          </a:p>
          <a:p>
            <a:pPr>
              <a:spcBef>
                <a:spcPts val="0"/>
              </a:spcBef>
              <a:buNone/>
            </a:pPr>
            <a:r>
              <a:rPr lang="en-US" sz="1800" dirty="0" smtClean="0"/>
              <a:t>Yes, how many years can some people exist</a:t>
            </a:r>
          </a:p>
          <a:p>
            <a:pPr>
              <a:spcBef>
                <a:spcPts val="0"/>
              </a:spcBef>
              <a:buNone/>
            </a:pPr>
            <a:r>
              <a:rPr lang="en-US" sz="1800" dirty="0" smtClean="0"/>
              <a:t>Before they’re allowed to be free?</a:t>
            </a:r>
          </a:p>
          <a:p>
            <a:pPr>
              <a:spcBef>
                <a:spcPts val="0"/>
              </a:spcBef>
              <a:buNone/>
            </a:pPr>
            <a:r>
              <a:rPr lang="en-US" sz="1800" dirty="0" smtClean="0"/>
              <a:t>Yes, how many times can a man turn his head</a:t>
            </a:r>
          </a:p>
          <a:p>
            <a:pPr>
              <a:spcBef>
                <a:spcPts val="0"/>
              </a:spcBef>
              <a:buNone/>
            </a:pPr>
            <a:r>
              <a:rPr lang="en-US" sz="1800" dirty="0" smtClean="0"/>
              <a:t>Pretending he doesn’t see?</a:t>
            </a:r>
          </a:p>
          <a:p>
            <a:pPr>
              <a:spcBef>
                <a:spcPts val="0"/>
              </a:spcBef>
              <a:buNone/>
            </a:pPr>
            <a:r>
              <a:rPr lang="en-US" sz="1800" dirty="0" smtClean="0"/>
              <a:t>Yes, how many times must a man look up</a:t>
            </a:r>
          </a:p>
          <a:p>
            <a:pPr>
              <a:spcBef>
                <a:spcPts val="0"/>
              </a:spcBef>
              <a:buNone/>
            </a:pPr>
            <a:r>
              <a:rPr lang="en-US" sz="1800" dirty="0" smtClean="0"/>
              <a:t>Before he can see the sky&gt;</a:t>
            </a:r>
          </a:p>
          <a:p>
            <a:pPr>
              <a:spcBef>
                <a:spcPts val="0"/>
              </a:spcBef>
              <a:buNone/>
            </a:pPr>
            <a:r>
              <a:rPr lang="en-US" sz="1800" dirty="0" smtClean="0"/>
              <a:t>Yes, how many ears must one man have</a:t>
            </a:r>
          </a:p>
          <a:p>
            <a:pPr>
              <a:spcBef>
                <a:spcPts val="0"/>
              </a:spcBef>
              <a:buNone/>
            </a:pPr>
            <a:r>
              <a:rPr lang="en-US" sz="1800" dirty="0" smtClean="0"/>
              <a:t>Before he can hear people cry</a:t>
            </a:r>
          </a:p>
          <a:p>
            <a:pPr>
              <a:buNone/>
            </a:pPr>
            <a:r>
              <a:rPr lang="en-US" sz="1800" dirty="0" smtClean="0"/>
              <a:t>Yes, how many deaths will it take till he knows</a:t>
            </a:r>
          </a:p>
          <a:p>
            <a:pPr>
              <a:buNone/>
            </a:pPr>
            <a:r>
              <a:rPr lang="en-US" sz="1800" dirty="0" smtClean="0"/>
              <a:t>That too many people have died?</a:t>
            </a:r>
          </a:p>
          <a:p>
            <a:pPr>
              <a:buNone/>
            </a:pPr>
            <a:r>
              <a:rPr lang="en-US" sz="1800" dirty="0" smtClean="0"/>
              <a:t>The answer my friend is </a:t>
            </a:r>
            <a:r>
              <a:rPr lang="en-US" sz="1800" dirty="0" err="1" smtClean="0"/>
              <a:t>blowin</a:t>
            </a:r>
            <a:r>
              <a:rPr lang="en-US" sz="1800" dirty="0" smtClean="0"/>
              <a:t>’ in the wind</a:t>
            </a:r>
            <a:endParaRPr lang="en-US" sz="1800" dirty="0"/>
          </a:p>
        </p:txBody>
      </p:sp>
      <p:pic>
        <p:nvPicPr>
          <p:cNvPr id="5" name="Bob Dylan - Blowin In the Wind - 1963 [www.keepvid.com]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447800"/>
            <a:ext cx="4495800" cy="3371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Dialogue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>
            <a:normAutofit/>
          </a:bodyPr>
          <a:lstStyle/>
          <a:p>
            <a:r>
              <a:rPr lang="en-US" dirty="0" smtClean="0"/>
              <a:t>Write a dialogue between a parent (who represents the main stream culture) and a teenager (who represents  counterculture)</a:t>
            </a:r>
          </a:p>
          <a:p>
            <a:r>
              <a:rPr lang="en-US" dirty="0" smtClean="0"/>
              <a:t>Try to have the teenager convince the parent that counterculture is necessary and important.</a:t>
            </a:r>
          </a:p>
          <a:p>
            <a:r>
              <a:rPr lang="en-US" dirty="0" smtClean="0"/>
              <a:t>Start with one of them making a statement about counterculture.  Ex parent: “counterculture is just an excuse to be loud and make bad decisions.”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over your review sheets:  What terms are you still confused about?  </a:t>
            </a:r>
          </a:p>
          <a:p>
            <a:endParaRPr lang="en-US" dirty="0"/>
          </a:p>
          <a:p>
            <a:r>
              <a:rPr lang="en-US" dirty="0" smtClean="0"/>
              <a:t>What questions are you still confused about?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Do you consider yourself rebellious?  Do you always do what your parents tell you to do?  Why or Why not?  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Counterculture:  a culture, especially of young people, with values of lifestyles in opposition to those of the established culture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Mainstream culture of the 1960s</a:t>
            </a:r>
            <a:endParaRPr lang="en-US" dirty="0"/>
          </a:p>
        </p:txBody>
      </p:sp>
      <p:pic>
        <p:nvPicPr>
          <p:cNvPr id="4" name="Brady Bunch - Opening Theme (Season 1) [www.keepvid.com]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066800" y="1181100"/>
            <a:ext cx="7086600" cy="5314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Counter Culture</a:t>
            </a:r>
            <a:endParaRPr lang="en-US" dirty="0"/>
          </a:p>
        </p:txBody>
      </p:sp>
      <p:pic>
        <p:nvPicPr>
          <p:cNvPr id="4" name="The Hippies (1967) The Summer of Peace, Love and Groovy [www.keepvid.com]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90600" y="1143000"/>
            <a:ext cx="6934200" cy="5200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the two videos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struck you as most different about the videos?</a:t>
            </a:r>
          </a:p>
          <a:p>
            <a:endParaRPr lang="en-US" dirty="0"/>
          </a:p>
          <a:p>
            <a:r>
              <a:rPr lang="en-US" dirty="0" smtClean="0"/>
              <a:t>Do you think these two lifestyles were in opposition to one another?  Why or why not?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935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caused Counterculture?  Think about all the events we have talked about.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2286000"/>
            <a:ext cx="8382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Reaction to the problems of the Era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Vietnam War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Civil Rights violations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Plight of the poor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Destruction of the Environment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Feeling of confinement by many young Americans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Baby Boom led to a large number of young people during this time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731" y="457200"/>
            <a:ext cx="7902538" cy="5943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st-ann-school.org/smith/images/peace2sig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0"/>
            <a:ext cx="5176366" cy="7200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1716</TotalTime>
  <Words>533</Words>
  <Application>Microsoft Office PowerPoint</Application>
  <PresentationFormat>On-screen Show (4:3)</PresentationFormat>
  <Paragraphs>61</Paragraphs>
  <Slides>16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Counterculture and Review</vt:lpstr>
      <vt:lpstr>Warm-up</vt:lpstr>
      <vt:lpstr>Vocabulary </vt:lpstr>
      <vt:lpstr>Mainstream culture of the 1960s</vt:lpstr>
      <vt:lpstr>Counter Culture</vt:lpstr>
      <vt:lpstr>Compare the two videos</vt:lpstr>
      <vt:lpstr>What caused Counterculture?  Think about all the events we have talked about.  </vt:lpstr>
      <vt:lpstr>Slide 8</vt:lpstr>
      <vt:lpstr>Slide 9</vt:lpstr>
      <vt:lpstr>Slide 10</vt:lpstr>
      <vt:lpstr>Important trends during the counterculture movement</vt:lpstr>
      <vt:lpstr>Song Analysis</vt:lpstr>
      <vt:lpstr>The Who-My generation</vt:lpstr>
      <vt:lpstr>“Blowin’ in the Wind” by Bob Dylan</vt:lpstr>
      <vt:lpstr>Dialogue</vt:lpstr>
      <vt:lpstr>Review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Counterculture and Review</dc:title>
  <dc:creator>Sejal</dc:creator>
  <cp:lastModifiedBy>Sejal</cp:lastModifiedBy>
  <cp:revision>3</cp:revision>
  <dcterms:created xsi:type="dcterms:W3CDTF">2010-05-11T19:01:48Z</dcterms:created>
  <dcterms:modified xsi:type="dcterms:W3CDTF">2010-05-12T23:38:32Z</dcterms:modified>
</cp:coreProperties>
</file>